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0" r:id="rId5"/>
    <p:sldId id="259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F1E0C9-F2A5-409E-8476-6E0447EBA259}" v="140" dt="2024-06-13T15:50:59.0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1" autoAdjust="0"/>
    <p:restoredTop sz="94660"/>
  </p:normalViewPr>
  <p:slideViewPr>
    <p:cSldViewPr snapToGrid="0">
      <p:cViewPr varScale="1">
        <p:scale>
          <a:sx n="83" d="100"/>
          <a:sy n="83" d="100"/>
        </p:scale>
        <p:origin x="435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ㅁ 김영균" userId="c3005608dac53a9a" providerId="LiveId" clId="{6CF1E0C9-F2A5-409E-8476-6E0447EBA259}"/>
    <pc:docChg chg="custSel delSld modSld">
      <pc:chgData name="ㅁ 김영균" userId="c3005608dac53a9a" providerId="LiveId" clId="{6CF1E0C9-F2A5-409E-8476-6E0447EBA259}" dt="2024-06-13T08:16:55.979" v="64" actId="1038"/>
      <pc:docMkLst>
        <pc:docMk/>
      </pc:docMkLst>
      <pc:sldChg chg="addSp modSp mod">
        <pc:chgData name="ㅁ 김영균" userId="c3005608dac53a9a" providerId="LiveId" clId="{6CF1E0C9-F2A5-409E-8476-6E0447EBA259}" dt="2024-06-13T07:29:04.533" v="50" actId="27636"/>
        <pc:sldMkLst>
          <pc:docMk/>
          <pc:sldMk cId="4049336381" sldId="256"/>
        </pc:sldMkLst>
        <pc:spChg chg="add mod">
          <ac:chgData name="ㅁ 김영균" userId="c3005608dac53a9a" providerId="LiveId" clId="{6CF1E0C9-F2A5-409E-8476-6E0447EBA259}" dt="2024-06-13T07:29:04.533" v="50" actId="27636"/>
          <ac:spMkLst>
            <pc:docMk/>
            <pc:sldMk cId="4049336381" sldId="256"/>
            <ac:spMk id="4" creationId="{EF7E1A66-CD75-F7F9-7349-600EEBEF64FB}"/>
          </ac:spMkLst>
        </pc:spChg>
      </pc:sldChg>
      <pc:sldChg chg="del">
        <pc:chgData name="ㅁ 김영균" userId="c3005608dac53a9a" providerId="LiveId" clId="{6CF1E0C9-F2A5-409E-8476-6E0447EBA259}" dt="2024-06-13T07:26:54.820" v="0" actId="2696"/>
        <pc:sldMkLst>
          <pc:docMk/>
          <pc:sldMk cId="3809222981" sldId="260"/>
        </pc:sldMkLst>
      </pc:sldChg>
      <pc:sldChg chg="modSp mod">
        <pc:chgData name="ㅁ 김영균" userId="c3005608dac53a9a" providerId="LiveId" clId="{6CF1E0C9-F2A5-409E-8476-6E0447EBA259}" dt="2024-06-13T08:16:55.979" v="64" actId="1038"/>
        <pc:sldMkLst>
          <pc:docMk/>
          <pc:sldMk cId="980158055" sldId="266"/>
        </pc:sldMkLst>
        <pc:picChg chg="mod">
          <ac:chgData name="ㅁ 김영균" userId="c3005608dac53a9a" providerId="LiveId" clId="{6CF1E0C9-F2A5-409E-8476-6E0447EBA259}" dt="2024-06-13T08:16:55.979" v="64" actId="1038"/>
          <ac:picMkLst>
            <pc:docMk/>
            <pc:sldMk cId="980158055" sldId="266"/>
            <ac:picMk id="4" creationId="{8BB0F017-1EC6-392D-B7EF-E3B10748BF0C}"/>
          </ac:picMkLst>
        </pc:picChg>
      </pc:sldChg>
      <pc:sldChg chg="modSp mod">
        <pc:chgData name="ㅁ 김영균" userId="c3005608dac53a9a" providerId="LiveId" clId="{6CF1E0C9-F2A5-409E-8476-6E0447EBA259}" dt="2024-06-13T07:29:31.192" v="62" actId="20577"/>
        <pc:sldMkLst>
          <pc:docMk/>
          <pc:sldMk cId="514218943" sldId="269"/>
        </pc:sldMkLst>
        <pc:spChg chg="mod">
          <ac:chgData name="ㅁ 김영균" userId="c3005608dac53a9a" providerId="LiveId" clId="{6CF1E0C9-F2A5-409E-8476-6E0447EBA259}" dt="2024-06-13T07:29:31.192" v="62" actId="20577"/>
          <ac:spMkLst>
            <pc:docMk/>
            <pc:sldMk cId="514218943" sldId="269"/>
            <ac:spMk id="3" creationId="{7D357A69-6FEA-81CF-DF2C-C610F120752F}"/>
          </ac:spMkLst>
        </pc:spChg>
      </pc:sldChg>
    </pc:docChg>
  </pc:docChgLst>
  <pc:docChgLst>
    <pc:chgData name="균 영" userId="c3005608dac53a9a" providerId="LiveId" clId="{C3745BB6-8CCB-4B59-843F-3F8D8FDFB475}"/>
    <pc:docChg chg="custSel modSld">
      <pc:chgData name="균 영" userId="c3005608dac53a9a" providerId="LiveId" clId="{C3745BB6-8CCB-4B59-843F-3F8D8FDFB475}" dt="2024-06-13T15:58:14.944" v="5" actId="478"/>
      <pc:docMkLst>
        <pc:docMk/>
      </pc:docMkLst>
      <pc:sldChg chg="addSp delSp modSp mod">
        <pc:chgData name="균 영" userId="c3005608dac53a9a" providerId="LiveId" clId="{C3745BB6-8CCB-4B59-843F-3F8D8FDFB475}" dt="2024-06-13T15:58:14.944" v="5" actId="478"/>
        <pc:sldMkLst>
          <pc:docMk/>
          <pc:sldMk cId="3526135125" sldId="259"/>
        </pc:sldMkLst>
        <pc:picChg chg="add del mod">
          <ac:chgData name="균 영" userId="c3005608dac53a9a" providerId="LiveId" clId="{C3745BB6-8CCB-4B59-843F-3F8D8FDFB475}" dt="2024-06-13T15:58:14.944" v="5" actId="478"/>
          <ac:picMkLst>
            <pc:docMk/>
            <pc:sldMk cId="3526135125" sldId="259"/>
            <ac:picMk id="4" creationId="{FD979153-2DA1-EB0E-A7D2-A7FA72A7F52C}"/>
          </ac:picMkLst>
        </pc:picChg>
      </pc:sldChg>
    </pc:docChg>
  </pc:docChgLst>
  <pc:docChgLst>
    <pc:chgData name="균 영" userId="c3005608dac53a9a" providerId="LiveId" clId="{6CF1E0C9-F2A5-409E-8476-6E0447EBA259}"/>
    <pc:docChg chg="undo custSel addSld modSld">
      <pc:chgData name="균 영" userId="c3005608dac53a9a" providerId="LiveId" clId="{6CF1E0C9-F2A5-409E-8476-6E0447EBA259}" dt="2024-06-13T15:50:59.069" v="380" actId="1038"/>
      <pc:docMkLst>
        <pc:docMk/>
      </pc:docMkLst>
      <pc:sldChg chg="modSp mod">
        <pc:chgData name="균 영" userId="c3005608dac53a9a" providerId="LiveId" clId="{6CF1E0C9-F2A5-409E-8476-6E0447EBA259}" dt="2024-06-13T15:49:54.460" v="351" actId="113"/>
        <pc:sldMkLst>
          <pc:docMk/>
          <pc:sldMk cId="3477366728" sldId="257"/>
        </pc:sldMkLst>
        <pc:spChg chg="mod">
          <ac:chgData name="균 영" userId="c3005608dac53a9a" providerId="LiveId" clId="{6CF1E0C9-F2A5-409E-8476-6E0447EBA259}" dt="2024-06-13T15:49:54.460" v="351" actId="113"/>
          <ac:spMkLst>
            <pc:docMk/>
            <pc:sldMk cId="3477366728" sldId="257"/>
            <ac:spMk id="8" creationId="{C00F4878-7836-A203-74CD-42CB48139AB3}"/>
          </ac:spMkLst>
        </pc:spChg>
      </pc:sldChg>
      <pc:sldChg chg="modSp mod">
        <pc:chgData name="균 영" userId="c3005608dac53a9a" providerId="LiveId" clId="{6CF1E0C9-F2A5-409E-8476-6E0447EBA259}" dt="2024-06-13T15:50:00.962" v="353" actId="113"/>
        <pc:sldMkLst>
          <pc:docMk/>
          <pc:sldMk cId="520963322" sldId="258"/>
        </pc:sldMkLst>
        <pc:spChg chg="mod">
          <ac:chgData name="균 영" userId="c3005608dac53a9a" providerId="LiveId" clId="{6CF1E0C9-F2A5-409E-8476-6E0447EBA259}" dt="2024-06-13T15:50:00.962" v="353" actId="113"/>
          <ac:spMkLst>
            <pc:docMk/>
            <pc:sldMk cId="520963322" sldId="258"/>
            <ac:spMk id="3" creationId="{E4667A8C-53B7-1E84-D71C-8A42DC1BDFB1}"/>
          </ac:spMkLst>
        </pc:spChg>
      </pc:sldChg>
      <pc:sldChg chg="modSp mod">
        <pc:chgData name="균 영" userId="c3005608dac53a9a" providerId="LiveId" clId="{6CF1E0C9-F2A5-409E-8476-6E0447EBA259}" dt="2024-06-13T15:42:27.074" v="168" actId="1037"/>
        <pc:sldMkLst>
          <pc:docMk/>
          <pc:sldMk cId="3526135125" sldId="259"/>
        </pc:sldMkLst>
        <pc:picChg chg="mod">
          <ac:chgData name="균 영" userId="c3005608dac53a9a" providerId="LiveId" clId="{6CF1E0C9-F2A5-409E-8476-6E0447EBA259}" dt="2024-06-13T15:42:27.074" v="168" actId="1037"/>
          <ac:picMkLst>
            <pc:docMk/>
            <pc:sldMk cId="3526135125" sldId="259"/>
            <ac:picMk id="9" creationId="{12E02CA8-9DEC-4E4F-A41D-303BAFC06D50}"/>
          </ac:picMkLst>
        </pc:picChg>
      </pc:sldChg>
      <pc:sldChg chg="delSp mod">
        <pc:chgData name="균 영" userId="c3005608dac53a9a" providerId="LiveId" clId="{6CF1E0C9-F2A5-409E-8476-6E0447EBA259}" dt="2024-06-13T15:42:34.614" v="169" actId="478"/>
        <pc:sldMkLst>
          <pc:docMk/>
          <pc:sldMk cId="2253479539" sldId="264"/>
        </pc:sldMkLst>
        <pc:spChg chg="del">
          <ac:chgData name="균 영" userId="c3005608dac53a9a" providerId="LiveId" clId="{6CF1E0C9-F2A5-409E-8476-6E0447EBA259}" dt="2024-06-13T15:42:34.614" v="169" actId="478"/>
          <ac:spMkLst>
            <pc:docMk/>
            <pc:sldMk cId="2253479539" sldId="264"/>
            <ac:spMk id="14" creationId="{2F263332-9535-6076-3B2C-D4181D11BEC5}"/>
          </ac:spMkLst>
        </pc:spChg>
      </pc:sldChg>
      <pc:sldChg chg="addSp delSp modSp mod">
        <pc:chgData name="균 영" userId="c3005608dac53a9a" providerId="LiveId" clId="{6CF1E0C9-F2A5-409E-8476-6E0447EBA259}" dt="2024-06-13T15:47:30.614" v="325" actId="20577"/>
        <pc:sldMkLst>
          <pc:docMk/>
          <pc:sldMk cId="980158055" sldId="266"/>
        </pc:sldMkLst>
        <pc:spChg chg="add mod">
          <ac:chgData name="균 영" userId="c3005608dac53a9a" providerId="LiveId" clId="{6CF1E0C9-F2A5-409E-8476-6E0447EBA259}" dt="2024-06-13T15:47:30.614" v="325" actId="20577"/>
          <ac:spMkLst>
            <pc:docMk/>
            <pc:sldMk cId="980158055" sldId="266"/>
            <ac:spMk id="5" creationId="{0A6A938B-0CBF-4642-935E-4E7BE25A350D}"/>
          </ac:spMkLst>
        </pc:spChg>
        <pc:spChg chg="del mod">
          <ac:chgData name="균 영" userId="c3005608dac53a9a" providerId="LiveId" clId="{6CF1E0C9-F2A5-409E-8476-6E0447EBA259}" dt="2024-06-13T15:46:41.704" v="240" actId="478"/>
          <ac:spMkLst>
            <pc:docMk/>
            <pc:sldMk cId="980158055" sldId="266"/>
            <ac:spMk id="7" creationId="{05563FB3-B61B-B7E9-C4C1-751777AEC05A}"/>
          </ac:spMkLst>
        </pc:spChg>
        <pc:spChg chg="add del mod">
          <ac:chgData name="균 영" userId="c3005608dac53a9a" providerId="LiveId" clId="{6CF1E0C9-F2A5-409E-8476-6E0447EBA259}" dt="2024-06-13T15:47:01.892" v="260" actId="478"/>
          <ac:spMkLst>
            <pc:docMk/>
            <pc:sldMk cId="980158055" sldId="266"/>
            <ac:spMk id="8" creationId="{03B1F1EE-865C-314C-B180-178E14A91E9E}"/>
          </ac:spMkLst>
        </pc:spChg>
        <pc:picChg chg="mod">
          <ac:chgData name="균 영" userId="c3005608dac53a9a" providerId="LiveId" clId="{6CF1E0C9-F2A5-409E-8476-6E0447EBA259}" dt="2024-06-13T15:44:05.983" v="188" actId="1076"/>
          <ac:picMkLst>
            <pc:docMk/>
            <pc:sldMk cId="980158055" sldId="266"/>
            <ac:picMk id="3" creationId="{3C0B4D92-A112-9CE5-26C6-F022BA334BB9}"/>
          </ac:picMkLst>
        </pc:picChg>
        <pc:picChg chg="mod">
          <ac:chgData name="균 영" userId="c3005608dac53a9a" providerId="LiveId" clId="{6CF1E0C9-F2A5-409E-8476-6E0447EBA259}" dt="2024-06-13T15:44:08.236" v="189" actId="1076"/>
          <ac:picMkLst>
            <pc:docMk/>
            <pc:sldMk cId="980158055" sldId="266"/>
            <ac:picMk id="4" creationId="{8BB0F017-1EC6-392D-B7EF-E3B10748BF0C}"/>
          </ac:picMkLst>
        </pc:picChg>
      </pc:sldChg>
      <pc:sldChg chg="addSp delSp modSp mod">
        <pc:chgData name="균 영" userId="c3005608dac53a9a" providerId="LiveId" clId="{6CF1E0C9-F2A5-409E-8476-6E0447EBA259}" dt="2024-06-13T15:43:41.947" v="183" actId="1076"/>
        <pc:sldMkLst>
          <pc:docMk/>
          <pc:sldMk cId="2462817756" sldId="267"/>
        </pc:sldMkLst>
        <pc:spChg chg="add del mod">
          <ac:chgData name="균 영" userId="c3005608dac53a9a" providerId="LiveId" clId="{6CF1E0C9-F2A5-409E-8476-6E0447EBA259}" dt="2024-06-13T15:43:01.723" v="175"/>
          <ac:spMkLst>
            <pc:docMk/>
            <pc:sldMk cId="2462817756" sldId="267"/>
            <ac:spMk id="3" creationId="{7510E138-A965-737D-19AD-1C8C092C31E6}"/>
          </ac:spMkLst>
        </pc:spChg>
        <pc:spChg chg="add">
          <ac:chgData name="균 영" userId="c3005608dac53a9a" providerId="LiveId" clId="{6CF1E0C9-F2A5-409E-8476-6E0447EBA259}" dt="2024-06-13T15:42:58.014" v="173"/>
          <ac:spMkLst>
            <pc:docMk/>
            <pc:sldMk cId="2462817756" sldId="267"/>
            <ac:spMk id="4" creationId="{A1732BA1-2406-4C8C-1B81-1256C6F4B1B8}"/>
          </ac:spMkLst>
        </pc:spChg>
        <pc:spChg chg="add mod">
          <ac:chgData name="균 영" userId="c3005608dac53a9a" providerId="LiveId" clId="{6CF1E0C9-F2A5-409E-8476-6E0447EBA259}" dt="2024-06-13T15:43:40.038" v="182" actId="1076"/>
          <ac:spMkLst>
            <pc:docMk/>
            <pc:sldMk cId="2462817756" sldId="267"/>
            <ac:spMk id="5" creationId="{890FEA58-7347-7C2E-B264-E53CA16D2E73}"/>
          </ac:spMkLst>
        </pc:spChg>
        <pc:picChg chg="mod">
          <ac:chgData name="균 영" userId="c3005608dac53a9a" providerId="LiveId" clId="{6CF1E0C9-F2A5-409E-8476-6E0447EBA259}" dt="2024-06-13T15:43:41.947" v="183" actId="1076"/>
          <ac:picMkLst>
            <pc:docMk/>
            <pc:sldMk cId="2462817756" sldId="267"/>
            <ac:picMk id="8" creationId="{8E483CE5-0A41-26AC-972F-82CDE259CF55}"/>
          </ac:picMkLst>
        </pc:picChg>
      </pc:sldChg>
      <pc:sldChg chg="addSp modSp mod">
        <pc:chgData name="균 영" userId="c3005608dac53a9a" providerId="LiveId" clId="{6CF1E0C9-F2A5-409E-8476-6E0447EBA259}" dt="2024-06-13T15:46:09.604" v="235" actId="1076"/>
        <pc:sldMkLst>
          <pc:docMk/>
          <pc:sldMk cId="4180842894" sldId="268"/>
        </pc:sldMkLst>
        <pc:spChg chg="add mod">
          <ac:chgData name="균 영" userId="c3005608dac53a9a" providerId="LiveId" clId="{6CF1E0C9-F2A5-409E-8476-6E0447EBA259}" dt="2024-06-13T15:45:37.037" v="228" actId="1076"/>
          <ac:spMkLst>
            <pc:docMk/>
            <pc:sldMk cId="4180842894" sldId="268"/>
            <ac:spMk id="3" creationId="{6452143C-1CB9-EACE-FA9A-51D0B4CB7830}"/>
          </ac:spMkLst>
        </pc:spChg>
        <pc:spChg chg="add mod">
          <ac:chgData name="균 영" userId="c3005608dac53a9a" providerId="LiveId" clId="{6CF1E0C9-F2A5-409E-8476-6E0447EBA259}" dt="2024-06-13T15:46:09.604" v="235" actId="1076"/>
          <ac:spMkLst>
            <pc:docMk/>
            <pc:sldMk cId="4180842894" sldId="268"/>
            <ac:spMk id="5" creationId="{C3307519-776A-21F1-DE11-77C619A3A3F7}"/>
          </ac:spMkLst>
        </pc:spChg>
        <pc:picChg chg="mod">
          <ac:chgData name="균 영" userId="c3005608dac53a9a" providerId="LiveId" clId="{6CF1E0C9-F2A5-409E-8476-6E0447EBA259}" dt="2024-06-13T15:44:49.573" v="209" actId="1076"/>
          <ac:picMkLst>
            <pc:docMk/>
            <pc:sldMk cId="4180842894" sldId="268"/>
            <ac:picMk id="4" creationId="{F2AC63D0-A8F6-D0E2-B1D9-2319DB0AED9C}"/>
          </ac:picMkLst>
        </pc:picChg>
        <pc:picChg chg="mod">
          <ac:chgData name="균 영" userId="c3005608dac53a9a" providerId="LiveId" clId="{6CF1E0C9-F2A5-409E-8476-6E0447EBA259}" dt="2024-06-13T15:44:54.697" v="213" actId="1076"/>
          <ac:picMkLst>
            <pc:docMk/>
            <pc:sldMk cId="4180842894" sldId="268"/>
            <ac:picMk id="6" creationId="{45A50C6A-6F35-4D1B-1673-22A4D2890A33}"/>
          </ac:picMkLst>
        </pc:picChg>
      </pc:sldChg>
      <pc:sldChg chg="modSp mod">
        <pc:chgData name="균 영" userId="c3005608dac53a9a" providerId="LiveId" clId="{6CF1E0C9-F2A5-409E-8476-6E0447EBA259}" dt="2024-06-13T15:48:51.451" v="348" actId="20577"/>
        <pc:sldMkLst>
          <pc:docMk/>
          <pc:sldMk cId="514218943" sldId="269"/>
        </pc:sldMkLst>
        <pc:spChg chg="mod">
          <ac:chgData name="균 영" userId="c3005608dac53a9a" providerId="LiveId" clId="{6CF1E0C9-F2A5-409E-8476-6E0447EBA259}" dt="2024-06-13T15:48:51.451" v="348" actId="20577"/>
          <ac:spMkLst>
            <pc:docMk/>
            <pc:sldMk cId="514218943" sldId="269"/>
            <ac:spMk id="3" creationId="{7D357A69-6FEA-81CF-DF2C-C610F120752F}"/>
          </ac:spMkLst>
        </pc:spChg>
      </pc:sldChg>
      <pc:sldChg chg="addSp delSp modSp add mod">
        <pc:chgData name="균 영" userId="c3005608dac53a9a" providerId="LiveId" clId="{6CF1E0C9-F2A5-409E-8476-6E0447EBA259}" dt="2024-06-13T15:50:59.069" v="380" actId="1038"/>
        <pc:sldMkLst>
          <pc:docMk/>
          <pc:sldMk cId="1071142719" sldId="270"/>
        </pc:sldMkLst>
        <pc:spChg chg="mod">
          <ac:chgData name="균 영" userId="c3005608dac53a9a" providerId="LiveId" clId="{6CF1E0C9-F2A5-409E-8476-6E0447EBA259}" dt="2024-06-13T15:43:48.545" v="186" actId="20577"/>
          <ac:spMkLst>
            <pc:docMk/>
            <pc:sldMk cId="1071142719" sldId="270"/>
            <ac:spMk id="2" creationId="{5BAEFBF2-FBCF-F056-3B25-1282A701AA0F}"/>
          </ac:spMkLst>
        </pc:spChg>
        <pc:spChg chg="del">
          <ac:chgData name="균 영" userId="c3005608dac53a9a" providerId="LiveId" clId="{6CF1E0C9-F2A5-409E-8476-6E0447EBA259}" dt="2024-06-13T15:15:35.472" v="44" actId="478"/>
          <ac:spMkLst>
            <pc:docMk/>
            <pc:sldMk cId="1071142719" sldId="270"/>
            <ac:spMk id="3" creationId="{E4667A8C-53B7-1E84-D71C-8A42DC1BDFB1}"/>
          </ac:spMkLst>
        </pc:spChg>
        <pc:spChg chg="add del mod">
          <ac:chgData name="균 영" userId="c3005608dac53a9a" providerId="LiveId" clId="{6CF1E0C9-F2A5-409E-8476-6E0447EBA259}" dt="2024-06-13T15:15:38.905" v="45" actId="478"/>
          <ac:spMkLst>
            <pc:docMk/>
            <pc:sldMk cId="1071142719" sldId="270"/>
            <ac:spMk id="6" creationId="{A1057AFB-3604-B118-569A-8D996C0EDFC6}"/>
          </ac:spMkLst>
        </pc:spChg>
        <pc:spChg chg="add mod">
          <ac:chgData name="균 영" userId="c3005608dac53a9a" providerId="LiveId" clId="{6CF1E0C9-F2A5-409E-8476-6E0447EBA259}" dt="2024-06-13T15:50:59.069" v="380" actId="1038"/>
          <ac:spMkLst>
            <pc:docMk/>
            <pc:sldMk cId="1071142719" sldId="270"/>
            <ac:spMk id="8" creationId="{24781180-7550-0CED-544E-61BFF9468794}"/>
          </ac:spMkLst>
        </pc:spChg>
        <pc:picChg chg="del">
          <ac:chgData name="균 영" userId="c3005608dac53a9a" providerId="LiveId" clId="{6CF1E0C9-F2A5-409E-8476-6E0447EBA259}" dt="2024-06-13T15:15:40.349" v="46" actId="478"/>
          <ac:picMkLst>
            <pc:docMk/>
            <pc:sldMk cId="1071142719" sldId="270"/>
            <ac:picMk id="5" creationId="{89CE3F2E-A759-BE98-55AC-FF896D83F0D4}"/>
          </ac:picMkLst>
        </pc:picChg>
        <pc:picChg chg="del">
          <ac:chgData name="균 영" userId="c3005608dac53a9a" providerId="LiveId" clId="{6CF1E0C9-F2A5-409E-8476-6E0447EBA259}" dt="2024-06-13T15:15:41.630" v="47" actId="478"/>
          <ac:picMkLst>
            <pc:docMk/>
            <pc:sldMk cId="1071142719" sldId="270"/>
            <ac:picMk id="7" creationId="{D4588875-B0B5-772D-FA55-EE9D5F99FBDA}"/>
          </ac:picMkLst>
        </pc:picChg>
        <pc:picChg chg="add mod">
          <ac:chgData name="균 영" userId="c3005608dac53a9a" providerId="LiveId" clId="{6CF1E0C9-F2A5-409E-8476-6E0447EBA259}" dt="2024-06-13T15:39:08.192" v="129" actId="1038"/>
          <ac:picMkLst>
            <pc:docMk/>
            <pc:sldMk cId="1071142719" sldId="270"/>
            <ac:picMk id="1026" creationId="{05DC2A71-7579-D5A0-E246-212B5697F31F}"/>
          </ac:picMkLst>
        </pc:picChg>
        <pc:picChg chg="add mod">
          <ac:chgData name="균 영" userId="c3005608dac53a9a" providerId="LiveId" clId="{6CF1E0C9-F2A5-409E-8476-6E0447EBA259}" dt="2024-06-13T15:43:55.614" v="187" actId="1076"/>
          <ac:picMkLst>
            <pc:docMk/>
            <pc:sldMk cId="1071142719" sldId="270"/>
            <ac:picMk id="1028" creationId="{BBB64DEF-44D3-48E3-F1AB-E8DCD9FE570C}"/>
          </ac:picMkLst>
        </pc:picChg>
        <pc:picChg chg="add mod">
          <ac:chgData name="균 영" userId="c3005608dac53a9a" providerId="LiveId" clId="{6CF1E0C9-F2A5-409E-8476-6E0447EBA259}" dt="2024-06-13T15:39:11.568" v="148" actId="1038"/>
          <ac:picMkLst>
            <pc:docMk/>
            <pc:sldMk cId="1071142719" sldId="270"/>
            <ac:picMk id="1030" creationId="{3D22A2D7-C359-8352-FB63-C93D0188D80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C12C1-B1D8-A5F4-2E73-FE5F1BEE7D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6A35831-4022-4683-3E56-910B6B8D9B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AE2EC2-6254-49DA-464B-3C3D5B509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54E1-7577-4F44-909E-D90471717DA1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D7BE3A-592F-69B8-53D9-00F010D84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F4E674-05AC-FB58-B24E-730E363D7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4ED74-6912-440D-8C7F-F899FD68FC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643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54B493-9BFF-EF00-2F05-31AA4E954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88AB79B-7108-33B1-B536-F35BFB6003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C73070-1062-5FA0-B559-9C6D52BBA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54E1-7577-4F44-909E-D90471717DA1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8352F4-F9D1-3EA5-351A-ADF39E12C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21DF01-DE22-D272-C8D7-D973CA698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4ED74-6912-440D-8C7F-F899FD68FC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808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4B0D41-3099-A964-4596-73B102E64C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79D177-CBAB-29C8-1980-8360FE0C9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37FD02-FAD3-2F69-6A00-B89D1DAE6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54E1-7577-4F44-909E-D90471717DA1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07369B-AA4C-57AB-38F9-FDFB8726A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9C7F53-21F0-89A6-5464-24916370A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4ED74-6912-440D-8C7F-F899FD68FC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947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D4B0F2-66A4-FD07-84A8-EB68CF595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C3AEF9-5318-B632-6806-F8D1A630F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5D6A2-B211-8CC0-D223-32855A2CF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54E1-7577-4F44-909E-D90471717DA1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A9032F-49DB-9E94-BFF7-855A114A8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8D9D4E-EB6E-619E-12FF-1E03CE3BE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4ED74-6912-440D-8C7F-F899FD68FC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348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44E218-EF15-BC32-D505-0C53BBE08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96B99E-7ECF-1063-C63B-0FD2248EF3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8215DC-74E0-48CC-C4BE-30502C182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54E1-7577-4F44-909E-D90471717DA1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94FA2B-836D-ED95-C57E-B79089C7E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2E7C77-BC1D-ECB9-2C81-2B56ABB89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4ED74-6912-440D-8C7F-F899FD68FC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911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09F5C5-D912-8629-91D2-1F81B689D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880BFA-E233-96FF-F241-67A512AD5E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1FA1CE-5621-60C1-A90B-24B3F8A9F5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957864-E805-9600-E5F7-1BA05C801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54E1-7577-4F44-909E-D90471717DA1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B51B85-937C-48CD-0A14-E23FC7C75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888FA5-F05E-4DD4-D6D6-0B4349185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4ED74-6912-440D-8C7F-F899FD68FC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565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3AF32F-0FF6-4418-110A-A1BAA0C2D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771407-0342-E787-BA30-A4FBF9BF03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6D8400-FFB1-9476-8493-AD54A3DDF8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8D8D71-8C95-BD55-328E-BE64416113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7D6893-EB14-A942-1E7B-F77186F96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819FC0-A471-2D83-D511-34D2E67D1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54E1-7577-4F44-909E-D90471717DA1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F08B67B-8BDD-1ED4-6631-C6D6B555F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EB652B7-BDF7-EEE2-4F93-7327FF731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4ED74-6912-440D-8C7F-F899FD68FC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679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566FA-E7B6-A3C6-4869-F2C0349B2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7B00529-BCE0-AE95-59FA-AFE0A536C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54E1-7577-4F44-909E-D90471717DA1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C13C01E-F49E-A694-02C8-3AD686451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EBDD37-E140-52D6-2CAC-228C47905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4ED74-6912-440D-8C7F-F899FD68FC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95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4B4CAF-9F39-1E8A-7009-67797A018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54E1-7577-4F44-909E-D90471717DA1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6DFDE7A-0146-6F04-B152-AA7D9FBD7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744F06-7621-8F3E-3D5A-F86E8C0F6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4ED74-6912-440D-8C7F-F899FD68FC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279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F8680B-11F2-D74B-72A2-B7E3A0F9B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1E1971-4EAA-09EF-89C3-3144702CD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EE0713-003A-8DFF-9357-BE841F5C0F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E6DB18-1009-70F6-86AC-AD608BD9A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54E1-7577-4F44-909E-D90471717DA1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138C91-A190-188A-6847-B561598C8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7EE18-2833-7591-9B9E-B1464DA10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4ED74-6912-440D-8C7F-F899FD68FC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142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D67BA5-1367-070A-076C-1AFBFD107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747B990-9A86-681B-FA0A-BCCD9EB1E7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C3053B-400F-872D-F5E0-21391A31CC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22B070-C05D-1817-C85A-2DFB04157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54E1-7577-4F44-909E-D90471717DA1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CCB646-7AC9-DB64-7A43-EDAE55065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C92C24-169F-47F3-4A24-F57E4690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4ED74-6912-440D-8C7F-F899FD68FC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89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D57B42-7E5F-7CDF-5777-EAAA93569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9851DB-EBFC-1346-BDE8-6E3B30B22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70230C-5535-2712-8938-8C79918224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7054E1-7577-4F44-909E-D90471717DA1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10B059-B3EE-E500-5473-819ED844CC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A1082A-5534-9142-95AE-CB9CF94A8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04ED74-6912-440D-8C7F-F899FD68FC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779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A9389D-7CF5-89D4-24F7-2EA151C5D0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495934" cy="2789761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Dynamics Simulation: Time-Dependent Schrödinger Equation with FDM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336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AEFBF2-FBCF-F056-3B25-1282A701A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in Quantum Tunneling Simulation</a:t>
            </a:r>
            <a:endParaRPr lang="ko-KR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0B4D92-A112-9CE5-26C6-F022BA334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637" y="1586194"/>
            <a:ext cx="5647795" cy="316505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BB0F017-1EC6-392D-B7EF-E3B10748B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636" y="4925805"/>
            <a:ext cx="5647795" cy="1789718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0A6A938B-0CBF-4642-935E-4E7BE25A35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0866" y="1586194"/>
            <a:ext cx="4133355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Animate Wave Packet</a:t>
            </a: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ko-KR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Give parameters</a:t>
            </a:r>
            <a:endParaRPr lang="ko-KR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158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AEFBF2-FBCF-F056-3B25-1282A701A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ko-KR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내용 개체 틀 4" descr="도표, 라인, 스크린샷, 그래프이(가) 표시된 사진&#10;&#10;자동 생성된 설명">
            <a:extLst>
              <a:ext uri="{FF2B5EF4-FFF2-40B4-BE49-F238E27FC236}">
                <a16:creationId xmlns:a16="http://schemas.microsoft.com/office/drawing/2014/main" id="{8E483CE5-0A41-26AC-972F-82CDE259C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6428"/>
            <a:ext cx="8210746" cy="4926447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890FEA58-7347-7C2E-B264-E53CA16D2E7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784123" y="2090438"/>
            <a:ext cx="413335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Reflection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Transmission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wave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packet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through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barrier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reflected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Tunneling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Probability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The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probability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tunneling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depends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wave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packet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barrier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62817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AEFBF2-FBCF-F056-3B25-1282A701A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ko-KR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 descr="도표, 라인, 스크린샷, 그래프이(가) 표시된 사진&#10;&#10;자동 생성된 설명">
            <a:extLst>
              <a:ext uri="{FF2B5EF4-FFF2-40B4-BE49-F238E27FC236}">
                <a16:creationId xmlns:a16="http://schemas.microsoft.com/office/drawing/2014/main" id="{F2AC63D0-A8F6-D0E2-B1D9-2319DB0AE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36" y="1211356"/>
            <a:ext cx="5830864" cy="3498519"/>
          </a:xfrm>
          <a:prstGeom prst="rect">
            <a:avLst/>
          </a:prstGeom>
        </p:spPr>
      </p:pic>
      <p:pic>
        <p:nvPicPr>
          <p:cNvPr id="6" name="그림 5" descr="라인, 도표, 그래프이(가) 표시된 사진&#10;&#10;자동 생성된 설명">
            <a:extLst>
              <a:ext uri="{FF2B5EF4-FFF2-40B4-BE49-F238E27FC236}">
                <a16:creationId xmlns:a16="http://schemas.microsoft.com/office/drawing/2014/main" id="{45A50C6A-6F35-4D1B-1673-22A4D2890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570" y="1246115"/>
            <a:ext cx="5715000" cy="3429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452143C-1CB9-EACE-FA9A-51D0B4CB78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558702" y="4950165"/>
            <a:ext cx="413335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Oscillatory Motion: 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wave packet exhibits periodic oscillations.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Energy Quantization: 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harmonic oscillator has discrete energy levels, which dictate the oscillation frequency.</a:t>
            </a:r>
            <a:endParaRPr kumimoji="0" lang="ko-KR" altLang="ko-K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3307519-776A-21F1-DE11-77C619A3A3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950165"/>
            <a:ext cx="413335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 Barrier Potential: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setup shows resonant tunneling, where certain energies allow the wave packet to tunnel more efficiently.</a:t>
            </a:r>
            <a:endParaRPr lang="ko-KR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842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AEFBF2-FBCF-F056-3B25-1282A701A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 and Conclusion</a:t>
            </a:r>
            <a:endParaRPr lang="ko-KR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357A69-6FEA-81CF-DF2C-C610F120752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Limitation: 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verified the performance of the FDM against theoretical values, but comparing the theoretical values of the transmission coefficient with the simulation results would yield even better insights.</a:t>
            </a:r>
          </a:p>
          <a:p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Conclusion: 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Successfully performed the simulations in python with numerical methods.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218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F94272-5F06-29B0-3593-10EC33823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ko-KR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00F4878-7836-A203-74CD-42CB48139AB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time-dependent Schrödinger equation</a:t>
            </a:r>
          </a:p>
          <a:p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FDM(Finite Difference Method)</a:t>
            </a:r>
          </a:p>
          <a:p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simulations :</a:t>
            </a:r>
            <a:endParaRPr lang="ko-KR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그림 10" descr="라인, 도표, 그래프이(가) 표시된 사진&#10;&#10;자동 생성된 설명">
            <a:extLst>
              <a:ext uri="{FF2B5EF4-FFF2-40B4-BE49-F238E27FC236}">
                <a16:creationId xmlns:a16="http://schemas.microsoft.com/office/drawing/2014/main" id="{EFE81624-9B13-5F6D-9062-6C34E7B16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696" y="4063207"/>
            <a:ext cx="3151304" cy="1890782"/>
          </a:xfrm>
          <a:prstGeom prst="rect">
            <a:avLst/>
          </a:prstGeom>
        </p:spPr>
      </p:pic>
      <p:pic>
        <p:nvPicPr>
          <p:cNvPr id="12" name="내용 개체 틀 4" descr="도표, 라인, 스크린샷, 그래프이(가) 표시된 사진&#10;&#10;자동 생성된 설명">
            <a:extLst>
              <a:ext uri="{FF2B5EF4-FFF2-40B4-BE49-F238E27FC236}">
                <a16:creationId xmlns:a16="http://schemas.microsoft.com/office/drawing/2014/main" id="{0BEAF5C3-5CBD-6FBC-D857-A73CCC423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98132"/>
            <a:ext cx="3151304" cy="189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66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AEFBF2-FBCF-F056-3B25-1282A701A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ko-KR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667A8C-53B7-1E84-D71C-8A42DC1BD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time-dependent Schrödinger equation :</a:t>
            </a:r>
          </a:p>
          <a:p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FDM :</a:t>
            </a:r>
          </a:p>
          <a:p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CE3F2E-A759-BE98-55AC-FF896D83F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633" y="2337753"/>
            <a:ext cx="3642598" cy="6794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588875-B0B5-772D-FA55-EE9D5F99F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633" y="3840800"/>
            <a:ext cx="3467069" cy="81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63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AEFBF2-FBCF-F056-3B25-1282A701A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+) Why FDM</a:t>
            </a:r>
            <a:endParaRPr lang="ko-KR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DC2A71-7579-D5A0-E246-212B5697F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569" y="1555239"/>
            <a:ext cx="4487724" cy="243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BB64DEF-44D3-48E3-F1AB-E8DCD9FE5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0854" y="1502934"/>
            <a:ext cx="4584111" cy="248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D22A2D7-C359-8352-FB63-C93D0188D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484" y="4253019"/>
            <a:ext cx="4487724" cy="243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24781180-7550-0CED-544E-61BFF9468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4481" y="4574080"/>
            <a:ext cx="413335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FDM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relatively simple to implement and is effective in solving the time-dependent Schrödinger equation. Additionally, this method is convenient for handling complex boundary conditions and is useful for modeling various physical systems.</a:t>
            </a:r>
          </a:p>
        </p:txBody>
      </p:sp>
    </p:spTree>
    <p:extLst>
      <p:ext uri="{BB962C8B-B14F-4D97-AF65-F5344CB8AC3E}">
        <p14:creationId xmlns:p14="http://schemas.microsoft.com/office/powerpoint/2010/main" val="1071142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AEFBF2-FBCF-F056-3B25-1282A701A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in Quantum Tunneling Simulation</a:t>
            </a:r>
            <a:endParaRPr lang="ko-KR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2E02CA8-9DEC-4E4F-A41D-303BAFC06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1" y="1694305"/>
            <a:ext cx="5751505" cy="448386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70B9FB0-2E2B-F8FB-201F-015737569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921" y="1257112"/>
            <a:ext cx="6096001" cy="34162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37C9280-C8CF-D065-50AF-17FB8D74A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921" y="4673339"/>
            <a:ext cx="6096001" cy="193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35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AEFBF2-FBCF-F056-3B25-1282A701A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in Quantum Tunneling Simulation</a:t>
            </a:r>
            <a:endParaRPr lang="ko-KR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5D57CF-AB93-B18B-8DAA-3704386CA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0292"/>
            <a:ext cx="5751505" cy="44838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1012789-6AAA-7204-6CC2-9854F16B7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543" y="2390730"/>
            <a:ext cx="5040225" cy="267146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443070-36C4-6E38-8A71-1CB1A8A31A5E}"/>
              </a:ext>
            </a:extLst>
          </p:cNvPr>
          <p:cNvSpPr/>
          <p:nvPr/>
        </p:nvSpPr>
        <p:spPr>
          <a:xfrm>
            <a:off x="461914" y="3205113"/>
            <a:ext cx="5203596" cy="3864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190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AEFBF2-FBCF-F056-3B25-1282A701A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in Quantum Tunneling Simulation</a:t>
            </a:r>
            <a:endParaRPr lang="ko-KR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5D57CF-AB93-B18B-8DAA-3704386CA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0292"/>
            <a:ext cx="5751505" cy="44838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FB259C4-95D5-282F-25CE-385BD557D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754" y="1690688"/>
            <a:ext cx="3067478" cy="10669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FA5CEE7-1C56-FFDE-1A91-FC2CA4E5C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1666" y="3185301"/>
            <a:ext cx="3467069" cy="8169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EBD76-A15A-9D92-4E24-AB67A2AC4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7964" y="4508283"/>
            <a:ext cx="3370771" cy="131805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281A7C6-9371-D3C1-0DBD-760D68F548A3}"/>
              </a:ext>
            </a:extLst>
          </p:cNvPr>
          <p:cNvSpPr/>
          <p:nvPr/>
        </p:nvSpPr>
        <p:spPr>
          <a:xfrm>
            <a:off x="461913" y="3619893"/>
            <a:ext cx="5289591" cy="1508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263332-9535-6076-3B2C-D4181D11BEC5}"/>
              </a:ext>
            </a:extLst>
          </p:cNvPr>
          <p:cNvSpPr txBox="1"/>
          <p:nvPr/>
        </p:nvSpPr>
        <p:spPr>
          <a:xfrm>
            <a:off x="59494" y="6492875"/>
            <a:ext cx="609442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 err="1"/>
              <a:t>T</a:t>
            </a:r>
            <a:r>
              <a:rPr lang="ko-KR" altLang="en-US" sz="800" dirty="0"/>
              <a:t> = -1/2 * 1/</a:t>
            </a:r>
            <a:r>
              <a:rPr lang="ko-KR" altLang="en-US" sz="800" dirty="0" err="1"/>
              <a:t>dx</a:t>
            </a:r>
            <a:r>
              <a:rPr lang="ko-KR" altLang="en-US" sz="800" dirty="0"/>
              <a:t>**2 * (</a:t>
            </a:r>
            <a:r>
              <a:rPr lang="ko-KR" altLang="en-US" sz="800" dirty="0" err="1"/>
              <a:t>np.diag</a:t>
            </a:r>
            <a:r>
              <a:rPr lang="ko-KR" altLang="en-US" sz="800" dirty="0"/>
              <a:t>(-2*</a:t>
            </a:r>
            <a:r>
              <a:rPr lang="ko-KR" altLang="en-US" sz="800" dirty="0" err="1"/>
              <a:t>np.ones</a:t>
            </a:r>
            <a:r>
              <a:rPr lang="ko-KR" altLang="en-US" sz="800" dirty="0"/>
              <a:t>(N_grid-1)) + </a:t>
            </a:r>
            <a:r>
              <a:rPr lang="ko-KR" altLang="en-US" sz="800" dirty="0" err="1"/>
              <a:t>np.diag</a:t>
            </a:r>
            <a:r>
              <a:rPr lang="ko-KR" altLang="en-US" sz="800" dirty="0"/>
              <a:t>(</a:t>
            </a:r>
            <a:r>
              <a:rPr lang="ko-KR" altLang="en-US" sz="800" dirty="0" err="1"/>
              <a:t>np.ones</a:t>
            </a:r>
            <a:r>
              <a:rPr lang="ko-KR" altLang="en-US" sz="800" dirty="0"/>
              <a:t>(N_grid-2), 1) + </a:t>
            </a:r>
            <a:r>
              <a:rPr lang="ko-KR" altLang="en-US" sz="800" dirty="0" err="1"/>
              <a:t>np.diag</a:t>
            </a:r>
            <a:r>
              <a:rPr lang="ko-KR" altLang="en-US" sz="800" dirty="0"/>
              <a:t>(</a:t>
            </a:r>
            <a:r>
              <a:rPr lang="ko-KR" altLang="en-US" sz="800" dirty="0" err="1"/>
              <a:t>np.ones</a:t>
            </a:r>
            <a:r>
              <a:rPr lang="ko-KR" altLang="en-US" sz="800" dirty="0"/>
              <a:t>(N_grid-2), -1))</a:t>
            </a:r>
          </a:p>
        </p:txBody>
      </p:sp>
    </p:spTree>
    <p:extLst>
      <p:ext uri="{BB962C8B-B14F-4D97-AF65-F5344CB8AC3E}">
        <p14:creationId xmlns:p14="http://schemas.microsoft.com/office/powerpoint/2010/main" val="2806701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AEFBF2-FBCF-F056-3B25-1282A701A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in Quantum Tunneling Simulation</a:t>
            </a:r>
            <a:endParaRPr lang="ko-KR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5D57CF-AB93-B18B-8DAA-3704386CA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0292"/>
            <a:ext cx="5751505" cy="448386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281A7C6-9371-D3C1-0DBD-760D68F548A3}"/>
              </a:ext>
            </a:extLst>
          </p:cNvPr>
          <p:cNvSpPr/>
          <p:nvPr/>
        </p:nvSpPr>
        <p:spPr>
          <a:xfrm>
            <a:off x="461913" y="3761295"/>
            <a:ext cx="5289591" cy="3582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0B8715-D5D5-485B-F3D7-8DAC9850B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497" y="1933505"/>
            <a:ext cx="4427285" cy="12689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0BB0BB7-A321-9878-1208-8862AF6B5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388" y="3287434"/>
            <a:ext cx="4132394" cy="14333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085CC54-ECFB-17FE-A28E-2A2C5A1AF9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8981" y="4821109"/>
            <a:ext cx="2981741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92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AEFBF2-FBCF-F056-3B25-1282A701A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in Quantum Tunneling Simulation</a:t>
            </a:r>
            <a:endParaRPr lang="ko-KR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5D57CF-AB93-B18B-8DAA-3704386CA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0292"/>
            <a:ext cx="5751505" cy="448386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281A7C6-9371-D3C1-0DBD-760D68F548A3}"/>
              </a:ext>
            </a:extLst>
          </p:cNvPr>
          <p:cNvSpPr/>
          <p:nvPr/>
        </p:nvSpPr>
        <p:spPr>
          <a:xfrm>
            <a:off x="461914" y="4561736"/>
            <a:ext cx="5289591" cy="14525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11E9B3-AC4C-15D2-4465-1BEE45E2D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792" y="1760292"/>
            <a:ext cx="2838846" cy="8764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07D5F1A-541E-742C-AB3B-8154657B2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419" y="2643538"/>
            <a:ext cx="5289591" cy="9484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3EABD94-FCD5-B92A-C665-B61855D243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2623" y="3922789"/>
            <a:ext cx="3075464" cy="173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79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</TotalTime>
  <Words>306</Words>
  <Application>Microsoft Office PowerPoint</Application>
  <PresentationFormat>와이드스크린</PresentationFormat>
  <Paragraphs>47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Arial</vt:lpstr>
      <vt:lpstr>Times New Roman</vt:lpstr>
      <vt:lpstr>Office 테마</vt:lpstr>
      <vt:lpstr>Quantum Dynamics Simulation: Time-Dependent Schrödinger Equation with FDM</vt:lpstr>
      <vt:lpstr>Introduction</vt:lpstr>
      <vt:lpstr>Background</vt:lpstr>
      <vt:lpstr>+) Why FDM</vt:lpstr>
      <vt:lpstr>Code in Quantum Tunneling Simulation</vt:lpstr>
      <vt:lpstr>Code in Quantum Tunneling Simulation</vt:lpstr>
      <vt:lpstr>Code in Quantum Tunneling Simulation</vt:lpstr>
      <vt:lpstr>Code in Quantum Tunneling Simulation</vt:lpstr>
      <vt:lpstr>Code in Quantum Tunneling Simulation</vt:lpstr>
      <vt:lpstr>Code in Quantum Tunneling Simulation</vt:lpstr>
      <vt:lpstr>Result</vt:lpstr>
      <vt:lpstr>Results</vt:lpstr>
      <vt:lpstr>Limitation and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균 영</dc:creator>
  <cp:lastModifiedBy>균 영</cp:lastModifiedBy>
  <cp:revision>2</cp:revision>
  <dcterms:created xsi:type="dcterms:W3CDTF">2024-06-12T21:22:14Z</dcterms:created>
  <dcterms:modified xsi:type="dcterms:W3CDTF">2024-06-14T10:16:15Z</dcterms:modified>
</cp:coreProperties>
</file>